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EBB3BD-25F1-23AB-CC9F-EA2E13335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27E5A6-11AE-A985-A007-E5495F96B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4476F-AB21-353D-5439-AB734763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B37029-2CFA-1C16-96A3-66AE7DD0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D514B7-946D-DED2-2BDA-D7875098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60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F42DB-F340-492E-A9BD-3F2157ED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E0DB5A-433B-FEA2-5D08-4D1D8B584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57CEE5-954C-9157-286C-84142427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833415-E700-CB18-524B-7A910AF0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5F54D0-4904-802A-B2FB-06A1E671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7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F28D0C-CBA8-59E3-1979-BF7739401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D1CB37-81C2-D56C-659C-393B7F082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8ED14-2C11-71F6-2119-2CF30BB4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4B108C-E658-3FB7-4D06-3FF773E3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35BA-7AAD-7F30-066B-42764E8D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34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1F535-0917-DA10-6F03-14724DEE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C9A6D8-7045-91D2-5C4F-625BA663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316557-CCCE-9BFD-39B7-6343FCC9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0135A3-EEE9-93CF-68AD-974DE8AA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2E92C-0721-FA9A-FA78-A05548D2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24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D4DF8-4BCD-E368-9D0C-B851C9D7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6116CC-E6E2-33B3-C387-D491041D4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53E61-0467-CAAA-33C1-01598213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8BF621-18E2-CA29-B297-4E6D3411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160D67-CEAB-6DC4-A616-0C5F2813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48082-6E34-ADBB-E222-83C76184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DD6ABC-4D92-94FE-17D4-43DB23B07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C2DED6-69F5-B404-BF18-AB283F82D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772635-0DFE-F161-325D-484BFA02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6FAC51-DB19-A1BF-2DC6-B583B3B1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A41CDC-D1D5-34D5-D825-DA722A55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22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AB45B-D183-F9EA-70E1-F866E5B1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87F687-5CF6-7071-D327-1321AB6CC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9F8839-E0A2-5577-991D-F81AE1486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03C5C2-8134-7944-D926-1834ED9A3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9AC399-2FF8-2040-72DA-814C71889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AA63AC-3E9C-425E-D6FB-58874241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F4B22E-7375-0BB5-5D88-B4F77486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188846-9C54-A1CD-3E56-FD03EEB0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31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BE6AC-B95E-B2DE-08AE-3884F60D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006EEB-79F7-BD96-3AB7-190101E0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979A68-1D96-B625-07B5-7BE15F57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707596-90BF-C4EB-5424-C60F78AC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09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CF7B15-3EAE-6F38-70D5-242B563D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EAF690-6F34-ECC2-E526-3E01591A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E0FCB-F432-61C6-7317-1F984804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84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1AF19-1FB3-83A9-8A7A-8D6C8DFC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2EBC3E-7D9F-AAC3-414E-9A33B9070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7BC979-4351-B263-186D-CCF17A946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FE443F-99F2-6BFF-4276-D7FCF7C8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E3211B-DA98-E68D-8272-66E1C875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833F5D-DF63-365A-0818-D02D4214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5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4F695-6A76-3EFE-637B-62BB5C35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4D51B9-D178-B32B-75E8-6167CEFFE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68ADD2-61E8-5F4A-A9CA-A57374AC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EA1E25-0A27-E5B4-775F-D3E14436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92D234-69F1-84EA-2691-170925FB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EA52B3-AEB4-60FE-B2B9-7582CB5F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95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435E6C-6066-659C-E83E-87949ED7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6DACC2-2F0D-EC62-B01D-064261AC3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647F9-AE3A-3F8A-BD96-33B2F6B20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9CC93-8601-4190-AA19-A9F622E14B1F}" type="datetimeFigureOut">
              <a:rPr lang="de-DE" smtClean="0"/>
              <a:t>18.10.25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660D5-0FC7-B877-7F89-86AF28741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D870B3-2D15-0C87-6C7F-9454273A6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0649-86D9-4AA6-8E6D-C1B9E4FAB96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79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r.de/kultur/film/Agentur-Rollenfang-vermittelt-Schauspielende-mit-Behinderung,janssen472.html" TargetMode="External"/><Relationship Id="rId2" Type="http://schemas.openxmlformats.org/officeDocument/2006/relationships/hyperlink" Target="https://www.inclu-actor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C4066-4566-2A80-827B-7F7895C6E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i="1" dirty="0"/>
              <a:t>Ungeduld des Herzens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D1C01B-59A0-514D-C866-A07BBAD87F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Lauro Cress, 2025</a:t>
            </a:r>
          </a:p>
        </p:txBody>
      </p:sp>
    </p:spTree>
    <p:extLst>
      <p:ext uri="{BB962C8B-B14F-4D97-AF65-F5344CB8AC3E}">
        <p14:creationId xmlns:p14="http://schemas.microsoft.com/office/powerpoint/2010/main" val="372426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7D809-57DD-210B-9BC3-1B102F8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handicap </a:t>
            </a:r>
            <a:r>
              <a:rPr lang="de-DE" dirty="0" err="1"/>
              <a:t>dans</a:t>
            </a:r>
            <a:r>
              <a:rPr lang="de-DE" dirty="0"/>
              <a:t> le film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BC9F2-F393-9022-33BF-0733DECE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L‘actrice</a:t>
            </a:r>
            <a:r>
              <a:rPr lang="de-DE" dirty="0"/>
              <a:t> (Ladina von </a:t>
            </a:r>
            <a:r>
              <a:rPr lang="de-DE" dirty="0" err="1"/>
              <a:t>Frisching</a:t>
            </a:r>
            <a:r>
              <a:rPr lang="de-DE" dirty="0"/>
              <a:t>) </a:t>
            </a:r>
            <a:r>
              <a:rPr lang="de-DE" dirty="0" err="1"/>
              <a:t>n‘a</a:t>
            </a:r>
            <a:r>
              <a:rPr lang="de-DE" dirty="0"/>
              <a:t> </a:t>
            </a:r>
            <a:r>
              <a:rPr lang="de-DE" dirty="0" err="1"/>
              <a:t>pas</a:t>
            </a:r>
            <a:r>
              <a:rPr lang="de-DE" dirty="0"/>
              <a:t> </a:t>
            </a:r>
            <a:r>
              <a:rPr lang="de-DE" dirty="0" err="1"/>
              <a:t>réellement</a:t>
            </a:r>
            <a:r>
              <a:rPr lang="de-DE" dirty="0"/>
              <a:t> de handicap</a:t>
            </a:r>
          </a:p>
          <a:p>
            <a:r>
              <a:rPr lang="de-DE" dirty="0" err="1"/>
              <a:t>Analyses</a:t>
            </a:r>
            <a:r>
              <a:rPr lang="de-DE" dirty="0"/>
              <a:t> de </a:t>
            </a:r>
            <a:r>
              <a:rPr lang="de-DE" dirty="0" err="1"/>
              <a:t>séquences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Comment </a:t>
            </a:r>
            <a:r>
              <a:rPr lang="de-DE" dirty="0" err="1"/>
              <a:t>est</a:t>
            </a:r>
            <a:r>
              <a:rPr lang="de-DE" dirty="0"/>
              <a:t>-elle </a:t>
            </a:r>
            <a:r>
              <a:rPr lang="de-DE" dirty="0" err="1"/>
              <a:t>représentée</a:t>
            </a:r>
            <a:r>
              <a:rPr lang="de-DE" dirty="0"/>
              <a:t> ? Quelle </a:t>
            </a:r>
            <a:r>
              <a:rPr lang="de-DE" dirty="0" err="1"/>
              <a:t>perspective</a:t>
            </a:r>
            <a:r>
              <a:rPr lang="de-DE" dirty="0"/>
              <a:t> ? </a:t>
            </a:r>
            <a:r>
              <a:rPr lang="de-DE" dirty="0" err="1"/>
              <a:t>Qu‘est-ce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cela</a:t>
            </a:r>
            <a:r>
              <a:rPr lang="de-DE" dirty="0"/>
              <a:t> </a:t>
            </a:r>
            <a:r>
              <a:rPr lang="de-DE" dirty="0" err="1"/>
              <a:t>exprime</a:t>
            </a:r>
            <a:r>
              <a:rPr lang="de-DE" dirty="0"/>
              <a:t> du </a:t>
            </a:r>
            <a:r>
              <a:rPr lang="de-DE" dirty="0" err="1"/>
              <a:t>rapport</a:t>
            </a:r>
            <a:r>
              <a:rPr lang="de-DE" dirty="0"/>
              <a:t> entre </a:t>
            </a:r>
            <a:r>
              <a:rPr lang="de-DE" dirty="0" err="1"/>
              <a:t>elle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autres</a:t>
            </a:r>
            <a:r>
              <a:rPr lang="de-DE" dirty="0"/>
              <a:t> ? Voit-on le </a:t>
            </a:r>
            <a:r>
              <a:rPr lang="de-DE" dirty="0" err="1"/>
              <a:t>fauteuil</a:t>
            </a:r>
            <a:r>
              <a:rPr lang="de-DE" dirty="0"/>
              <a:t> </a:t>
            </a:r>
            <a:r>
              <a:rPr lang="de-DE" dirty="0" err="1"/>
              <a:t>roulant</a:t>
            </a:r>
            <a:r>
              <a:rPr lang="de-DE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185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7B0D8-1E01-619B-6BDF-BB27B09B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Dans </a:t>
            </a:r>
            <a:r>
              <a:rPr lang="de-DE"/>
              <a:t>le film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A4A745-EEA0-0FB8-63CE-5B5985B0E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02971"/>
            <a:ext cx="6220583" cy="3499078"/>
          </a:xfr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141F71A-939E-A783-D7D8-64F5160FC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65" y="3387838"/>
            <a:ext cx="5520066" cy="31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904B-3BB2-D4A3-5997-3A6BA50B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3A703-385A-3F03-810D-F4B98E3A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Dans </a:t>
            </a:r>
            <a:r>
              <a:rPr lang="de-DE"/>
              <a:t>le film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A4A8707-8E2A-4670-BEB2-7B44520D0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7" y="3429000"/>
            <a:ext cx="5793416" cy="3258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12DE839-A79E-C8CC-6E39-4F4F0F0B6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99" y="166008"/>
            <a:ext cx="5793416" cy="32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429B1-7C46-67AF-B46F-FFFE31028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C6A9B-3EA0-A3C1-5D5F-2E22122F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Dans </a:t>
            </a:r>
            <a:r>
              <a:rPr lang="de-DE"/>
              <a:t>le film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6DFC55-8197-9E27-0C6E-7735DE495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1" y="365125"/>
            <a:ext cx="4819552" cy="27109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94CA3F-CAA8-32D4-CD33-536675E4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5" y="1663474"/>
            <a:ext cx="5800875" cy="32629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ECDCFB8-45A5-95EF-D26E-F2419F385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3" y="3573916"/>
            <a:ext cx="5431970" cy="30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4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82897-D898-E3D7-370F-978DB776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Ressources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aller plus </a:t>
            </a:r>
            <a:r>
              <a:rPr lang="de-DE" dirty="0" err="1"/>
              <a:t>loin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sujet</a:t>
            </a:r>
            <a:r>
              <a:rPr lang="de-DE" dirty="0"/>
              <a:t> du handicap et de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représentation</a:t>
            </a:r>
            <a:r>
              <a:rPr lang="de-DE" dirty="0"/>
              <a:t> au </a:t>
            </a:r>
            <a:r>
              <a:rPr lang="de-DE" dirty="0" err="1"/>
              <a:t>cinéma</a:t>
            </a:r>
            <a:endParaRPr lang="de-D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36AA44-015C-41FE-C711-14A288C19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>
                <a:hlinkClick r:id="rId2"/>
              </a:rPr>
              <a:t>https://www.inclu-actors.com</a:t>
            </a:r>
            <a:endParaRPr lang="de-DE" dirty="0"/>
          </a:p>
          <a:p>
            <a:endParaRPr lang="de-DE" dirty="0"/>
          </a:p>
          <a:p>
            <a:r>
              <a:rPr lang="de-DE" u="sng" dirty="0">
                <a:hlinkClick r:id="rId3"/>
              </a:rPr>
              <a:t>https://www.ndr.de/kultur/film/Agentur-Rollenfang-vermittelt-Schauspielende-mit-Behinderung,janssen472.html</a:t>
            </a:r>
            <a:endParaRPr lang="de-DE" u="sng" dirty="0"/>
          </a:p>
          <a:p>
            <a:endParaRPr lang="de-DE" u="sng" dirty="0"/>
          </a:p>
          <a:p>
            <a:r>
              <a:rPr lang="de-DE" i="1" dirty="0"/>
              <a:t>Vielen Dank für Nichts</a:t>
            </a:r>
            <a:r>
              <a:rPr lang="de-DE" dirty="0"/>
              <a:t>, Stefan Hillebrand &amp; Oliver Paulus (2013)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8842540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Grand écran</PresentationFormat>
  <Paragraphs>15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Ungeduld des Herzens</vt:lpstr>
      <vt:lpstr>La handicap dans le film</vt:lpstr>
      <vt:lpstr>Dans le film</vt:lpstr>
      <vt:lpstr>Dans le film</vt:lpstr>
      <vt:lpstr>Dans le film</vt:lpstr>
      <vt:lpstr>Ressources pour aller plus loin sur le sujet du handicap et de sa représentation au cinéma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OPW OPW</dc:creator>
  <cp:lastModifiedBy>OPW OPW</cp:lastModifiedBy>
  <cp:revision>11</cp:revision>
  <dcterms:created xsi:type="dcterms:W3CDTF">2025-10-07T08:03:31Z</dcterms:created>
  <dcterms:modified xsi:type="dcterms:W3CDTF">2025-10-18T08:33:53Z</dcterms:modified>
</cp:coreProperties>
</file>